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3A93A6B-C266-4F37-925C-45479B79C67E}" type="datetimeFigureOut">
              <a:rPr lang="es-ES" smtClean="0"/>
              <a:t>09/06/2014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02556E6C-2F17-44B4-9CF8-F6197F710FD5}" type="slidenum">
              <a:rPr lang="es-ES" smtClean="0"/>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A93A6B-C266-4F37-925C-45479B79C67E}" type="datetimeFigureOut">
              <a:rPr lang="es-ES" smtClean="0"/>
              <a:t>09/06/2014</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56E6C-2F17-44B4-9CF8-F6197F710FD5}" type="slidenum">
              <a:rPr lang="es-ES" smtClean="0"/>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51"/>
            <a:ext cx="7772400" cy="4029102"/>
          </a:xfrm>
        </p:spPr>
        <p:txBody>
          <a:bodyPr>
            <a:normAutofit fontScale="90000"/>
          </a:bodyPr>
          <a:lstStyle/>
          <a:p>
            <a:r>
              <a:rPr lang="es-ES" dirty="0" smtClean="0"/>
              <a:t/>
            </a:r>
            <a:br>
              <a:rPr lang="es-ES" dirty="0" smtClean="0"/>
            </a:br>
            <a:r>
              <a:rPr lang="es-ES" sz="8000" dirty="0" smtClean="0">
                <a:solidFill>
                  <a:srgbClr val="FF0000"/>
                </a:solidFill>
              </a:rPr>
              <a:t>consecuencias que trajo el descubrimiento de América</a:t>
            </a:r>
            <a:endParaRPr lang="es-ES" sz="8000" dirty="0">
              <a:solidFill>
                <a:srgbClr val="FF0000"/>
              </a:solidFill>
            </a:endParaRPr>
          </a:p>
        </p:txBody>
      </p:sp>
      <p:sp>
        <p:nvSpPr>
          <p:cNvPr id="3" name="2 Subtítulo"/>
          <p:cNvSpPr>
            <a:spLocks noGrp="1"/>
          </p:cNvSpPr>
          <p:nvPr>
            <p:ph type="subTitle" idx="1"/>
          </p:nvPr>
        </p:nvSpPr>
        <p:spPr>
          <a:xfrm>
            <a:off x="1428728" y="4143380"/>
            <a:ext cx="6400800" cy="1752600"/>
          </a:xfrm>
        </p:spPr>
        <p:txBody>
          <a:bodyPr>
            <a:noAutofit/>
          </a:bodyPr>
          <a:lstStyle/>
          <a:p>
            <a:r>
              <a:rPr lang="es-ES" sz="6600" dirty="0" smtClean="0">
                <a:solidFill>
                  <a:srgbClr val="7030A0"/>
                </a:solidFill>
              </a:rPr>
              <a:t>Hecho por </a:t>
            </a:r>
            <a:r>
              <a:rPr lang="es-ES" sz="6600" dirty="0">
                <a:solidFill>
                  <a:srgbClr val="7030A0"/>
                </a:solidFill>
              </a:rPr>
              <a:t>S</a:t>
            </a:r>
            <a:r>
              <a:rPr lang="es-ES" sz="6600" dirty="0" smtClean="0">
                <a:solidFill>
                  <a:srgbClr val="7030A0"/>
                </a:solidFill>
              </a:rPr>
              <a:t>heila </a:t>
            </a:r>
            <a:r>
              <a:rPr lang="es-ES" sz="6600" dirty="0">
                <a:solidFill>
                  <a:srgbClr val="7030A0"/>
                </a:solidFill>
              </a:rPr>
              <a:t>M</a:t>
            </a:r>
            <a:r>
              <a:rPr lang="es-ES" sz="6600" dirty="0" smtClean="0">
                <a:solidFill>
                  <a:srgbClr val="7030A0"/>
                </a:solidFill>
              </a:rPr>
              <a:t>orales</a:t>
            </a:r>
            <a:endParaRPr lang="es-ES" sz="6600"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6000" dirty="0" smtClean="0">
                <a:solidFill>
                  <a:srgbClr val="00B050"/>
                </a:solidFill>
              </a:rPr>
              <a:t> </a:t>
            </a:r>
            <a:r>
              <a:rPr lang="es-ES" sz="6000" dirty="0" smtClean="0">
                <a:solidFill>
                  <a:srgbClr val="00B050"/>
                </a:solidFill>
              </a:rPr>
              <a:t>Consecuencias </a:t>
            </a:r>
            <a:r>
              <a:rPr lang="es-ES" sz="6000" dirty="0" smtClean="0">
                <a:solidFill>
                  <a:srgbClr val="00B050"/>
                </a:solidFill>
              </a:rPr>
              <a:t>para los europeos</a:t>
            </a:r>
            <a:endParaRPr lang="es-ES" sz="6000" dirty="0">
              <a:solidFill>
                <a:srgbClr val="00B050"/>
              </a:solidFill>
            </a:endParaRPr>
          </a:p>
        </p:txBody>
      </p:sp>
      <p:sp>
        <p:nvSpPr>
          <p:cNvPr id="4" name="3 Marcador de contenido"/>
          <p:cNvSpPr>
            <a:spLocks noGrp="1"/>
          </p:cNvSpPr>
          <p:nvPr>
            <p:ph idx="1"/>
          </p:nvPr>
        </p:nvSpPr>
        <p:spPr>
          <a:xfrm>
            <a:off x="539552" y="2060848"/>
            <a:ext cx="8229600" cy="3947330"/>
          </a:xfrm>
        </p:spPr>
        <p:txBody>
          <a:bodyPr>
            <a:noAutofit/>
          </a:bodyPr>
          <a:lstStyle/>
          <a:p>
            <a:r>
              <a:rPr lang="es-ES" dirty="0" smtClean="0"/>
              <a:t>Las consecuencias que tubo el descubrimiento de América para los europeos fueron muy favorables ya que se consiguió una gran riqueza con el oro encontrado en América, además se consiguió un gran numero de esclavos y la introducción de nuevos alimentos básicos de hoy en día como el tomate, patata, maíz, café, tabaco, oro… También ganaron mucho terreno y crearon nuevos imperios.</a:t>
            </a:r>
            <a:br>
              <a:rPr lang="es-ES" dirty="0" smtClean="0"/>
            </a:br>
            <a:r>
              <a:rPr lang="es-ES" dirty="0" smtClean="0"/>
              <a:t/>
            </a:r>
            <a:br>
              <a:rPr lang="es-ES" dirty="0" smtClean="0"/>
            </a:b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7200" dirty="0" smtClean="0">
                <a:solidFill>
                  <a:srgbClr val="FF0000"/>
                </a:solidFill>
              </a:rPr>
              <a:t>Riqueza: oro</a:t>
            </a:r>
            <a:endParaRPr lang="es-ES" sz="7200" dirty="0">
              <a:solidFill>
                <a:srgbClr val="FF0000"/>
              </a:solidFill>
            </a:endParaRPr>
          </a:p>
        </p:txBody>
      </p:sp>
      <p:pic>
        <p:nvPicPr>
          <p:cNvPr id="4" name="3 Marcador de contenido" descr="imagesCAKCH3QQ.jpg"/>
          <p:cNvPicPr>
            <a:picLocks noGrp="1" noChangeAspect="1"/>
          </p:cNvPicPr>
          <p:nvPr>
            <p:ph idx="1"/>
          </p:nvPr>
        </p:nvPicPr>
        <p:blipFill>
          <a:blip r:embed="rId2"/>
          <a:stretch>
            <a:fillRect/>
          </a:stretch>
        </p:blipFill>
        <p:spPr>
          <a:xfrm>
            <a:off x="214283" y="1357298"/>
            <a:ext cx="8643997" cy="471490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Autofit/>
          </a:bodyPr>
          <a:lstStyle/>
          <a:p>
            <a:r>
              <a:rPr lang="es-ES" sz="6600" dirty="0" smtClean="0">
                <a:solidFill>
                  <a:srgbClr val="00B050"/>
                </a:solidFill>
              </a:rPr>
              <a:t>Consecuencias para los indígenas americanos</a:t>
            </a:r>
            <a:endParaRPr lang="es-ES" sz="6600" dirty="0">
              <a:solidFill>
                <a:srgbClr val="00B050"/>
              </a:solidFill>
            </a:endParaRPr>
          </a:p>
        </p:txBody>
      </p:sp>
      <p:sp>
        <p:nvSpPr>
          <p:cNvPr id="3" name="2 Marcador de contenido"/>
          <p:cNvSpPr>
            <a:spLocks noGrp="1"/>
          </p:cNvSpPr>
          <p:nvPr>
            <p:ph idx="1"/>
          </p:nvPr>
        </p:nvSpPr>
        <p:spPr>
          <a:xfrm>
            <a:off x="467544" y="2132856"/>
            <a:ext cx="8229600" cy="3357586"/>
          </a:xfrm>
        </p:spPr>
        <p:txBody>
          <a:bodyPr>
            <a:noAutofit/>
          </a:bodyPr>
          <a:lstStyle/>
          <a:p>
            <a:r>
              <a:rPr lang="es-ES" sz="4000" dirty="0" smtClean="0"/>
              <a:t>Las consecuencias para América fueron justo lo contrario que los europeos: mortalidad por guerras, perdidas de culturas, caída de grandes imperios y también hubo mucha esclavitud. Perdieron terreno y alimentos.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8229600" cy="1143000"/>
          </a:xfrm>
        </p:spPr>
        <p:txBody>
          <a:bodyPr>
            <a:noAutofit/>
          </a:bodyPr>
          <a:lstStyle/>
          <a:p>
            <a:pPr marL="0" marR="0">
              <a:spcBef>
                <a:spcPts val="0"/>
              </a:spcBef>
              <a:spcAft>
                <a:spcPts val="0"/>
              </a:spcAft>
            </a:pPr>
            <a:r>
              <a:rPr lang="es-ES" sz="8000" dirty="0">
                <a:solidFill>
                  <a:srgbClr val="DD4B39"/>
                </a:solidFill>
              </a:rPr>
              <a:t>E</a:t>
            </a:r>
            <a:r>
              <a:rPr lang="es-ES" sz="8000" dirty="0" smtClean="0">
                <a:solidFill>
                  <a:srgbClr val="DD4B39"/>
                </a:solidFill>
              </a:rPr>
              <a:t>sclavitud</a:t>
            </a:r>
            <a:endParaRPr lang="es-ES" sz="8000" dirty="0">
              <a:solidFill>
                <a:srgbClr val="DD4B39"/>
              </a:solidFill>
            </a:endParaRPr>
          </a:p>
        </p:txBody>
      </p:sp>
      <p:pic>
        <p:nvPicPr>
          <p:cNvPr id="3" name="2 Imagen" descr="untitled.png"/>
          <p:cNvPicPr>
            <a:picLocks noChangeAspect="1"/>
          </p:cNvPicPr>
          <p:nvPr/>
        </p:nvPicPr>
        <p:blipFill>
          <a:blip r:embed="rId2"/>
          <a:stretch>
            <a:fillRect/>
          </a:stretch>
        </p:blipFill>
        <p:spPr>
          <a:xfrm>
            <a:off x="1785918" y="1571612"/>
            <a:ext cx="5715040" cy="5000660"/>
          </a:xfrm>
          <a:prstGeom prst="rect">
            <a:avLst/>
          </a:prstGeom>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123</Words>
  <Application>Microsoft Office PowerPoint</Application>
  <PresentationFormat>Presentación en pantalla (4:3)</PresentationFormat>
  <Paragraphs>8</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 consecuencias que trajo el descubrimiento de América</vt:lpstr>
      <vt:lpstr> Consecuencias para los europeos</vt:lpstr>
      <vt:lpstr>Riqueza: oro</vt:lpstr>
      <vt:lpstr>Consecuencias para los indígenas americanos</vt:lpstr>
      <vt:lpstr>Esclavitud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c:title>
  <dc:creator>mvalenciano</dc:creator>
  <cp:lastModifiedBy>Artaza Romo Ikaslea</cp:lastModifiedBy>
  <cp:revision>9</cp:revision>
  <dcterms:created xsi:type="dcterms:W3CDTF">2014-06-08T17:36:51Z</dcterms:created>
  <dcterms:modified xsi:type="dcterms:W3CDTF">2014-06-09T10:36:54Z</dcterms:modified>
</cp:coreProperties>
</file>